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227330D-8749-4A1A-B3DF-F7F62892F1F8}">
  <a:tblStyle styleId="{7227330D-8749-4A1A-B3DF-F7F62892F1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060aa2e38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060aa2e38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60aa2e38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60aa2e38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60aa2e3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060aa2e3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060aa2e38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060aa2e38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060aa2e38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060aa2e38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060aa2e38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060aa2e38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060aa2e38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060aa2e38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060aa2e38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060aa2e38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060aa2e38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060aa2e38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060aa2e38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060aa2e38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0.jpg"/><Relationship Id="rId5" Type="http://schemas.openxmlformats.org/officeDocument/2006/relationships/image" Target="../media/image9.jpg"/><Relationship Id="rId6" Type="http://schemas.openxmlformats.org/officeDocument/2006/relationships/image" Target="../media/image11.png"/><Relationship Id="rId7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2978225" y="798675"/>
            <a:ext cx="4947000" cy="7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800">
                <a:latin typeface="Times New Roman"/>
                <a:ea typeface="Times New Roman"/>
                <a:cs typeface="Times New Roman"/>
                <a:sym typeface="Times New Roman"/>
              </a:rPr>
              <a:t> Drone Conversion Appliances (DCA)</a:t>
            </a:r>
            <a:endParaRPr sz="2900"/>
          </a:p>
        </p:txBody>
      </p:sp>
      <p:sp>
        <p:nvSpPr>
          <p:cNvPr id="135" name="Google Shape;135;p13"/>
          <p:cNvSpPr txBox="1"/>
          <p:nvPr/>
        </p:nvSpPr>
        <p:spPr>
          <a:xfrm>
            <a:off x="3716375" y="2013100"/>
            <a:ext cx="3470700" cy="19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Date: 10 February 2023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DCA Team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Project Advisor: Dr. Yongcan Cao, ECE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Team Sponsor: USL Lab, UTSA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Team Members: </a:t>
            </a:r>
            <a:r>
              <a:rPr b="1"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Ehab Afsoonko, Conrad Obeng, Lexi McMinn, Mark James Jr., Matthew Moubray</a:t>
            </a:r>
            <a:endParaRPr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“Expanding the world of Modifiable Drone Transit.”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Biographies Slide</a:t>
            </a:r>
            <a:endParaRPr/>
          </a:p>
        </p:txBody>
      </p:sp>
      <p:sp>
        <p:nvSpPr>
          <p:cNvPr id="195" name="Google Shape;195;p22"/>
          <p:cNvSpPr txBox="1"/>
          <p:nvPr/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Ehab Afsnooko - Firmware Engineer - C++, Python, Verilog, embedded systems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Conrad Obeng - Engineering Manager - Python,Drone Engineering,Drone Firmware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Lexi McMinn - Systems/Software Engineer - C++,Python,Verilog,VHDL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Mark James Jr. - Software/Robotics Engineer- Python,C++,Java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Matthew Moubray - Hardware Engineer - C++, Python, LabView, eCalc, Solidworks</a:t>
            </a:r>
            <a:b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1187" y="3143050"/>
            <a:ext cx="921625" cy="116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525" y="3143050"/>
            <a:ext cx="921626" cy="116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875" y="3143050"/>
            <a:ext cx="921625" cy="116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78825" y="3143050"/>
            <a:ext cx="921624" cy="116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46475" y="3192500"/>
            <a:ext cx="921625" cy="11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0525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Questions?</a:t>
            </a:r>
            <a:endParaRPr sz="3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784825" y="1525875"/>
            <a:ext cx="3812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Every UAV, drone, or RC plane on the market is a single modality kit and constrained to a single flight pattern. Our project aims to expand the number of vehicle transportation modalities for the ModiFly Quadcopter through the addition of a VTOL Fixed-Wing module. This will allow for user to take the mainframe from the Modifly Quadcopter and attach the VTOL Fixed-Wing module without the need to purchase and build a whole entire kit. The VTOL-Fixed WIng module features are: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Longer flight duration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Reduced battery consumption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Vertical-Takeoff and Landing capability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Higher forward propulsion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Increase payload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Background/Overview Slide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4575" y="2607225"/>
            <a:ext cx="3348025" cy="19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4575" y="1184425"/>
            <a:ext cx="3348026" cy="14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Completed Slide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Finalized the following parts: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Forward Propeller and Forward Propeller ESC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Final Servo Count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4in1 ESC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Finalized Frame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Setup new meeting cadence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Problem or Obstacles Slide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Creating an aerodynamically stable design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ModiFly Extended base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Weight distribution and overall calculation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Component Placement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H-Frame vs X-Frame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3D Printing Resizing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Airframe Selection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to connect VTOL Booms?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to connect our ModiFly Base to VTOL Fixed Wing Module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3 </a:t>
            </a:r>
            <a:r>
              <a:rPr lang="en"/>
              <a:t>Team Project Contribution Report</a:t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375" y="1426225"/>
            <a:ext cx="7865900" cy="324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 Team Project Contribution Report</a:t>
            </a:r>
            <a:endParaRPr/>
          </a:p>
        </p:txBody>
      </p:sp>
      <p:pic>
        <p:nvPicPr>
          <p:cNvPr id="169" name="Google Shape;16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075" y="1450750"/>
            <a:ext cx="7903849" cy="32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Breakdown Structure</a:t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500" y="1697574"/>
            <a:ext cx="5877949" cy="152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500" y="1697575"/>
            <a:ext cx="2572000" cy="152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Ongoing and Upcoming Tasks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Put in order for frame and servos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Modify ArduPlane firmware for our specific frame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Modify frame with extra </a:t>
            </a:r>
            <a:r>
              <a:rPr lang="en" sz="1800"/>
              <a:t>propellers</a:t>
            </a:r>
            <a:r>
              <a:rPr lang="en" sz="1800"/>
              <a:t> for VTOL capabilities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Begin prototyping modified firmware for VTOL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Slide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052550" y="56013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89" name="Google Shape;189;p21"/>
          <p:cNvGraphicFramePr/>
          <p:nvPr/>
        </p:nvGraphicFramePr>
        <p:xfrm>
          <a:off x="952500" y="1480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{7227330D-8749-4A1A-B3DF-F7F62892F1F8}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Item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Cost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PixHawk 2.4.8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Flight Controller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~$160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iFlight Xing-E Pro 2207(4pcs)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VTOL Motor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~$66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HAKRC 45A 2-6S BLHeli_S 4in1 ESC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Motor ESC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~$49.99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Turnigy Aerodrive SK3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Forward Propeller Motor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~$43.99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ZTW Mantis 85A ESC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Forward Propeller ESC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~47.90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